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E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B5A01-AE77-4A24-B048-34F97D20C50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9B1C0-3923-44A8-B6FD-3548F260A75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504056"/>
          </a:xfrm>
        </p:spPr>
        <p:txBody>
          <a:bodyPr>
            <a:noAutofit/>
          </a:bodyPr>
          <a:lstStyle/>
          <a:p>
            <a:r>
              <a:rPr lang="it-IT" sz="2800" dirty="0" smtClean="0"/>
              <a:t>Fonti primarie: tipologia chiusa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55776" y="206084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72 </a:t>
            </a:r>
            <a:r>
              <a:rPr lang="it-IT" dirty="0" err="1" smtClean="0"/>
              <a:t>proedimento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55776" y="242088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73 promulgazione e pubblicazione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55776" y="27809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74 rinvio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321297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Referendum abrogativo</a:t>
            </a:r>
            <a:r>
              <a:rPr lang="it-IT" dirty="0" smtClean="0"/>
              <a:t>: art. 75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187624" y="350100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Delega legislativa</a:t>
            </a:r>
            <a:r>
              <a:rPr lang="it-IT" dirty="0" smtClean="0"/>
              <a:t>: art. 76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187624" y="37890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Decreto - legge</a:t>
            </a:r>
            <a:r>
              <a:rPr lang="it-IT" dirty="0" smtClean="0"/>
              <a:t>: art. 77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187624" y="407707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Decreti stato di guerra</a:t>
            </a:r>
            <a:r>
              <a:rPr lang="it-IT" dirty="0" smtClean="0"/>
              <a:t>: art. 78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187624" y="436510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Amnistia e indulto</a:t>
            </a:r>
            <a:r>
              <a:rPr lang="it-IT" dirty="0" smtClean="0"/>
              <a:t>: art. 79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187624" y="465313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Autorizzazione trattati</a:t>
            </a:r>
            <a:r>
              <a:rPr lang="it-IT" dirty="0" smtClean="0"/>
              <a:t>: art. 80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187624" y="494116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Approvazione bilanci</a:t>
            </a:r>
            <a:r>
              <a:rPr lang="it-IT" dirty="0" smtClean="0"/>
              <a:t>: art. 81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e 2"/>
          <p:cNvSpPr/>
          <p:nvPr/>
        </p:nvSpPr>
        <p:spPr>
          <a:xfrm>
            <a:off x="323528" y="1988840"/>
            <a:ext cx="3816424" cy="37444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115616" y="476672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Legge formale a atti con forza di legge</a:t>
            </a:r>
            <a:endParaRPr lang="it-IT" sz="3200" dirty="0"/>
          </a:p>
        </p:txBody>
      </p:sp>
      <p:sp>
        <p:nvSpPr>
          <p:cNvPr id="4" name="Ovale 3"/>
          <p:cNvSpPr/>
          <p:nvPr/>
        </p:nvSpPr>
        <p:spPr>
          <a:xfrm>
            <a:off x="1115616" y="1988840"/>
            <a:ext cx="3168352" cy="295232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Atti con forza di legge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2483768" y="5229200"/>
            <a:ext cx="21602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004048" y="504453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Riserve formali e riserve rinforzate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609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15616" y="476672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Legge formale a atti con forza di legge</a:t>
            </a:r>
            <a:endParaRPr lang="it-IT" sz="3200" dirty="0"/>
          </a:p>
        </p:txBody>
      </p:sp>
      <p:sp>
        <p:nvSpPr>
          <p:cNvPr id="4" name="Ovale 3"/>
          <p:cNvSpPr/>
          <p:nvPr/>
        </p:nvSpPr>
        <p:spPr>
          <a:xfrm>
            <a:off x="1115616" y="1988840"/>
            <a:ext cx="3168352" cy="295232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Atti con forza di legge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2483768" y="5229200"/>
            <a:ext cx="21602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004048" y="504453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Riserve formali e riserve rinforzate</a:t>
            </a:r>
            <a:endParaRPr lang="it-IT" dirty="0"/>
          </a:p>
        </p:txBody>
      </p:sp>
      <p:sp>
        <p:nvSpPr>
          <p:cNvPr id="3" name="Ovale 2"/>
          <p:cNvSpPr/>
          <p:nvPr/>
        </p:nvSpPr>
        <p:spPr>
          <a:xfrm>
            <a:off x="323528" y="1988840"/>
            <a:ext cx="3816424" cy="37444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Freccia a destra 5"/>
          <p:cNvSpPr/>
          <p:nvPr/>
        </p:nvSpPr>
        <p:spPr>
          <a:xfrm>
            <a:off x="4283968" y="2924944"/>
            <a:ext cx="1008112" cy="144016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580112" y="278092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Decreti legislativi di attuazione degli Statuti speciali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02838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108</Words>
  <Application>Microsoft Office PowerPoint</Application>
  <PresentationFormat>Presentazione su schermo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Fonti primarie: tipologia chiusa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Fonti primarie: tipologia chiusa</dc:title>
  <dc:creator>roberto bin</dc:creator>
  <cp:lastModifiedBy>roberto bin</cp:lastModifiedBy>
  <cp:revision>4</cp:revision>
  <dcterms:created xsi:type="dcterms:W3CDTF">2012-10-23T16:05:02Z</dcterms:created>
  <dcterms:modified xsi:type="dcterms:W3CDTF">2017-10-25T08:50:04Z</dcterms:modified>
</cp:coreProperties>
</file>